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170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F9DAC1-D6D5-4782-922A-6FEFB3F21917}" type="datetimeFigureOut">
              <a:rPr lang="ru-RU" smtClean="0"/>
              <a:t>06.11.2025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7B3FA2-666F-49C8-A247-A4238C1728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89702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F9DAC1-D6D5-4782-922A-6FEFB3F21917}" type="datetimeFigureOut">
              <a:rPr lang="ru-RU" smtClean="0"/>
              <a:t>06.11.2025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7B3FA2-666F-49C8-A247-A4238C1728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36825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F9DAC1-D6D5-4782-922A-6FEFB3F21917}" type="datetimeFigureOut">
              <a:rPr lang="ru-RU" smtClean="0"/>
              <a:t>06.11.2025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7B3FA2-666F-49C8-A247-A4238C1728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06443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F9DAC1-D6D5-4782-922A-6FEFB3F21917}" type="datetimeFigureOut">
              <a:rPr lang="ru-RU" smtClean="0"/>
              <a:t>06.11.2025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7B3FA2-666F-49C8-A247-A4238C1728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72876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F9DAC1-D6D5-4782-922A-6FEFB3F21917}" type="datetimeFigureOut">
              <a:rPr lang="ru-RU" smtClean="0"/>
              <a:t>06.11.2025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7B3FA2-666F-49C8-A247-A4238C1728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95098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F9DAC1-D6D5-4782-922A-6FEFB3F21917}" type="datetimeFigureOut">
              <a:rPr lang="ru-RU" smtClean="0"/>
              <a:t>06.11.2025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7B3FA2-666F-49C8-A247-A4238C1728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19001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F9DAC1-D6D5-4782-922A-6FEFB3F21917}" type="datetimeFigureOut">
              <a:rPr lang="ru-RU" smtClean="0"/>
              <a:t>06.11.2025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7B3FA2-666F-49C8-A247-A4238C1728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2040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F9DAC1-D6D5-4782-922A-6FEFB3F21917}" type="datetimeFigureOut">
              <a:rPr lang="ru-RU" smtClean="0"/>
              <a:t>06.11.2025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7B3FA2-666F-49C8-A247-A4238C1728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07676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F9DAC1-D6D5-4782-922A-6FEFB3F21917}" type="datetimeFigureOut">
              <a:rPr lang="ru-RU" smtClean="0"/>
              <a:t>06.11.2025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7B3FA2-666F-49C8-A247-A4238C1728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0541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F9DAC1-D6D5-4782-922A-6FEFB3F21917}" type="datetimeFigureOut">
              <a:rPr lang="ru-RU" smtClean="0"/>
              <a:t>06.11.2025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7B3FA2-666F-49C8-A247-A4238C1728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96749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F9DAC1-D6D5-4782-922A-6FEFB3F21917}" type="datetimeFigureOut">
              <a:rPr lang="ru-RU" smtClean="0"/>
              <a:t>06.11.2025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7B3FA2-666F-49C8-A247-A4238C1728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66041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F9DAC1-D6D5-4782-922A-6FEFB3F21917}" type="datetimeFigureOut">
              <a:rPr lang="ru-RU" smtClean="0"/>
              <a:t>06.11.2025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7B3FA2-666F-49C8-A247-A4238C1728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24894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2D20244-0CE9-F136-3BB5-4B98286934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6596"/>
            <a:ext cx="9144000" cy="6464808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0DA821E-72E5-E4C1-061C-781D1E1B002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68170" y="3071799"/>
            <a:ext cx="7093259" cy="501338"/>
          </a:xfrm>
        </p:spPr>
        <p:txBody>
          <a:bodyPr>
            <a:noAutofit/>
          </a:bodyPr>
          <a:lstStyle/>
          <a:p>
            <a:r>
              <a:rPr lang="ru-RU" sz="4000" dirty="0"/>
              <a:t>Курносова Галина Нестеровна</a:t>
            </a:r>
          </a:p>
        </p:txBody>
      </p:sp>
    </p:spTree>
    <p:extLst>
      <p:ext uri="{BB962C8B-B14F-4D97-AF65-F5344CB8AC3E}">
        <p14:creationId xmlns:p14="http://schemas.microsoft.com/office/powerpoint/2010/main" val="140142728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34</TotalTime>
  <Words>3</Words>
  <Application>Microsoft Office PowerPoint</Application>
  <PresentationFormat>Экран (4:3)</PresentationFormat>
  <Paragraphs>1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Тема Office</vt:lpstr>
      <vt:lpstr>Курносова Галина Нестеровна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Курносова Галина Нестеровна</dc:title>
  <dc:creator>Мария</dc:creator>
  <cp:lastModifiedBy>Пользователь</cp:lastModifiedBy>
  <cp:revision>2</cp:revision>
  <dcterms:created xsi:type="dcterms:W3CDTF">2025-11-01T11:15:29Z</dcterms:created>
  <dcterms:modified xsi:type="dcterms:W3CDTF">2025-11-06T07:30:47Z</dcterms:modified>
</cp:coreProperties>
</file>